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AA331-BCFB-4760-9CB8-3008389A27CB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B6E5-8FA6-4AC8-84C7-8DDE30D754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6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24CB4B7-1F4D-47AF-A726-C4FF6B53A4E4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A0C7-715D-4D8E-8256-22F416270059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4B23-142F-464C-A98B-48F3C76EA33C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E357A-DA21-4317-A219-FE860A0A6187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9D09-D1A1-40A9-BA03-D0F0C009D9E1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7DA8-E3AF-415F-A2E6-434591FE6385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D29E43-B561-4EE8-B5AA-CD5923CFA57B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643B00B-7CED-4D9B-A9AB-AAC54ADF6BC5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8779F-9A67-4916-A555-C9DEC0094B2B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580A-87EF-4DD5-A1B8-CAB5876941A3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ACC8-72F8-4D71-86BC-23B9BD56044E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0A11CF7-C851-49B5-A4B2-2229F1BF10A5}" type="datetime1">
              <a:rPr lang="ru-RU" smtClean="0"/>
              <a:pPr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emetodyst.expertus.com.ua/847807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Роль вихователя у формуванні соціально-громадянської компетенції дошкільників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365104"/>
            <a:ext cx="4953000" cy="1752600"/>
          </a:xfrm>
        </p:spPr>
        <p:txBody>
          <a:bodyPr/>
          <a:lstStyle/>
          <a:p>
            <a:pPr lvl="0"/>
            <a:r>
              <a:rPr lang="uk-UA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Спікер-</a:t>
            </a: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вихователь-методист </a:t>
            </a:r>
          </a:p>
          <a:p>
            <a:pPr lvl="0"/>
            <a:r>
              <a:rPr lang="uk-UA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КЗ</a:t>
            </a: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“ЗДО №38 ВМР”</a:t>
            </a:r>
          </a:p>
          <a:p>
            <a:pPr lvl="0"/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Ольга </a:t>
            </a:r>
            <a:r>
              <a:rPr lang="uk-UA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Долганова</a:t>
            </a:r>
            <a:endParaRPr lang="uk-UA" b="1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Рисунок 3" descr="C:\Users\User\Desktop\Долганова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3933056"/>
            <a:ext cx="216024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23528" y="1412776"/>
            <a:ext cx="84959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Отже, за допомогою ігор соціально-громадянського змісту дошкільники легко та природно опановують навички взаємодії одне з одним та суспільством. Ігри допомагають їм засвоїти соціальні правила та норми, орієнтуватись у своїх правах та обов’язках, навчитися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емпатії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тощо. Також діти навчаються приймати вимоги соціальної групи та домовлятися, але водночас відстоювати власну думку.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D:\фотографії\діти 2022\DSC_7796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3816424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фотографії\фото групи №11,№7\фото гр№11, №7\101NIKON\IMG_406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3645024"/>
            <a:ext cx="3312368" cy="2702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548680"/>
            <a:ext cx="576064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ВИКОРИСТАНІ ДЖЕРЕЛА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916832"/>
            <a:ext cx="6336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Базовий компонент дошкільної освіти-нова редакція, 2021.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Виховуємо соціально     компетентного громадянина у грі/О.</a:t>
            </a:r>
            <a:r>
              <a:rPr lang="uk-UA" dirty="0" err="1" smtClean="0"/>
              <a:t>Косенчук</a:t>
            </a:r>
            <a:r>
              <a:rPr lang="uk-UA" dirty="0" smtClean="0"/>
              <a:t>//Вихователь-методист дошкільного закладу.-2021.-№6.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1403648" y="1268760"/>
            <a:ext cx="6408712" cy="2592288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27584" y="980728"/>
            <a:ext cx="756084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Соціально-громадянська компетентність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— 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здатність дитини виявляти особистісні якості, соціальні почуття, любов до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Батьківщини; готовність до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посильної участі 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соціальних подіях, 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відбуваються 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дитячих осередках, громаді, суспільстві 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спрямовані 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поліпшення спільного життя.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фотографії\діти 2022\DSC_71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4320480" cy="2876155"/>
          </a:xfrm>
          <a:prstGeom prst="rect">
            <a:avLst/>
          </a:prstGeom>
          <a:noFill/>
        </p:spPr>
      </p:pic>
      <p:pic>
        <p:nvPicPr>
          <p:cNvPr id="5" name="Рисунок 4" descr="D:\фотографії\діти 2022\DSC_680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212976"/>
            <a:ext cx="387271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115616" y="692696"/>
            <a:ext cx="65527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023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розпочати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формування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патріотичних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почуттів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дошкільників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39552" y="1065512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02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6302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6302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Емоційно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насичені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дорослих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допомагають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дітям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вибудувати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чітку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життєву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позицію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6302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6302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найдієвіший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засіб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патріотичного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виховання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дошкільників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особистий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приклад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наближених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до них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дорослих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302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6302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Для того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сформувати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компетентність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потрібний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увесь спектр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педагогічних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6302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Найдієвіший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них —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ігри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соціально-громадянського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змісту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23728" y="836712"/>
            <a:ext cx="46069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Вплив  гри на розвиток дитини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95536" y="1484784"/>
            <a:ext cx="8064896" cy="2462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Під час гри діти навчаються: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uk-UA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виражати згоду та незгоду, висловлювати свою думку;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оцінювати погляди інших, приймати їхні пропозиції та поважати права;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контактувати, емоційно реагувати, активно діяти;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вибачатися та пробачати;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розробляти правила, дотримуватися їх, бути відповідальними.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D:\фотографії\діти 2022\DSC_7057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3706789" cy="247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:\фотографії\діти 2022\DSC_8900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3528392" cy="2530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9512" y="908720"/>
            <a:ext cx="867645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Завдання,які  мають розв’язувати ігри, щоб сприяти соціально-громадянському розвитку дошкільників: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115616" y="1938246"/>
            <a:ext cx="7344816" cy="3323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збагачувати уявлення дітей про себе, свою сім’ю, дитячий садок, Батьківщину, соціальні ролі та взаємини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  <a:tab pos="457200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ознайомлювати зі звичаями і традиціями сім’ї, українського народу, українськими народними іграшками й іграми, культурними традиціями інших народів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  <a:tab pos="457200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відтворювати сюжети народних казок, мультфільмів, емоції персонажів, приклад і поведінку позитивних героїв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  <a:tab pos="457200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  <a:tab pos="4572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формувати уявлення про правила поведінки, необхідність домовлятися й ділитися іграшками, можливість робити вибір і бути за нього відповідальним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3" name="Рисунок 2" descr="https://emetodyst.expertus.com.ua/storage/629deaf084d8e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8964488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1403648" y="332656"/>
            <a:ext cx="68407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Етапи формування соціально-громадянських навичок</a:t>
            </a: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755576" y="1036186"/>
            <a:ext cx="741682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Один із показників успішної соціалізації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молодших дошкільників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— це поява сюжетно-рольової гри, яка допомагає моделювати взаємини між людьми та спонукає об’єднуватися в ігрові підгрупи.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/>
              <a:t>Для </a:t>
            </a:r>
            <a:r>
              <a:rPr lang="uk-UA" b="1" dirty="0" smtClean="0"/>
              <a:t>старших дошкільників</a:t>
            </a:r>
            <a:r>
              <a:rPr lang="uk-UA" dirty="0" smtClean="0"/>
              <a:t>, окрім сюжету, важливими стають правила, які необхідно виконувати згідно з певною роллю. Діти цього віку прискіпливо ставляться до того, як партнер їх дотримується. Саме правила гри допомагають їм регулювати взаємини.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4" name="Рисунок 3" descr="D:\фотографії\діти 2022\DSC_677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645024"/>
            <a:ext cx="338437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фотографії\діти 2022\DSC_8849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3789040"/>
            <a:ext cx="381642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609363"/>
            <a:ext cx="756084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Один із показників успішної соціалізації молодших дошкільників — це поява сюжетно-рольової гри, яка допомагає моделювати взаємини між людьми та спонукає об’єднуватися в ігрові підгрупи. Психологи стверджують, що саме в </a:t>
            </a:r>
            <a:r>
              <a:rPr kumimoji="0" lang="uk-UA" sz="2400" b="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сюжетно-рольових іграх у дітей формується довільна поведінка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вони навчаються дослухатись одне до одного та спільно планувати діяльність.</a:t>
            </a:r>
            <a:endParaRPr kumimoji="0" lang="uk-UA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D:\фотографії\група №7\100_057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3789040"/>
            <a:ext cx="445098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11560" y="1196752"/>
            <a:ext cx="824440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старших дошкільників, окрім сюжету, важливими стають правила, які необхідно виконувати згідно з певною роллю. Діти цього віку прискіпливо ставляться до того, як партнер їх дотримується. Саме правила гри допомагають їм регулювати взаємини. Тож у цей віковий період заохочуйте дітей самостійно розробляти правила гри, дотримуватися їх і, найголовніше, відповідати за їх порушення. Пропонуйте дітям ігри, у яких потрібно домовитися, спланувати спільні дії та досягти поставленої мети.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D:\фотографії\група №7\100_06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2952328" cy="2923753"/>
          </a:xfrm>
          <a:prstGeom prst="rect">
            <a:avLst/>
          </a:prstGeom>
          <a:noFill/>
        </p:spPr>
      </p:pic>
      <p:pic>
        <p:nvPicPr>
          <p:cNvPr id="5" name="Рисунок 4" descr="D:\фотографії\група №7\100_059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3861048"/>
            <a:ext cx="3388871" cy="21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</TotalTime>
  <Words>142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Роль вихователя у формуванні соціально-громадянської компетенції дошкільників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вихователя у формуванні соціально-громадянської компетенції дошкільників</dc:title>
  <dc:creator>User</dc:creator>
  <cp:lastModifiedBy>Пользователь</cp:lastModifiedBy>
  <cp:revision>6</cp:revision>
  <dcterms:created xsi:type="dcterms:W3CDTF">2023-02-13T09:13:01Z</dcterms:created>
  <dcterms:modified xsi:type="dcterms:W3CDTF">2023-03-27T09:34:12Z</dcterms:modified>
</cp:coreProperties>
</file>